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51E73AE-9B0A-49F7-963F-E00BF1D66207}">
          <p14:sldIdLst>
            <p14:sldId id="256"/>
            <p14:sldId id="257"/>
            <p14:sldId id="258"/>
            <p14:sldId id="263"/>
            <p14:sldId id="264"/>
            <p14:sldId id="25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7DC68-8C96-4269-98A8-0CE07E237C6C}" v="278" dt="2024-03-27T13:53:5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7BFF81C-1FCB-4DBA-8044-F1A0FCFD45A6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01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9453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828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039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3773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87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43EDD-D0D2-447F-B24F-3717AF4B109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190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B9092B3-2D87-4CDF-B84B-C46E5F5D31F7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1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D769E57-47B1-47B0-B526-3153E4B1E729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81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67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2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8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0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35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2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0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39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89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destinationmodoc.org/" TargetMode="External"/><Relationship Id="rId5" Type="http://schemas.openxmlformats.org/officeDocument/2006/relationships/hyperlink" Target="https://www.census.gov/quickfacts/fact/table/modoccountycalifornia/INC110222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D7060D-8DA2-4400-86F1-6A988F0E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91000"/>
                  <a:satMod val="164000"/>
                  <a:lumMod val="74000"/>
                </a:schemeClr>
                <a:schemeClr val="dk2">
                  <a:hueMod val="124000"/>
                  <a:satMod val="140000"/>
                  <a:lumMod val="14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E6678A-6101-4D77-8A14-5F70FBDB6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9EBE4-4150-9938-A9E4-F955995AC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619809" y="474132"/>
            <a:ext cx="3439617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178810-F593-163E-C9DD-83AC009B4A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4325693" y="473338"/>
            <a:ext cx="3439617" cy="3439617"/>
          </a:xfrm>
          <a:prstGeom prst="roundRect">
            <a:avLst>
              <a:gd name="adj" fmla="val 1858"/>
            </a:avLst>
          </a:prstGeom>
          <a:effectLst/>
        </p:spPr>
      </p:pic>
      <p:pic>
        <p:nvPicPr>
          <p:cNvPr id="6" name="Camera 5">
            <a:extLst>
              <a:ext uri="{FF2B5EF4-FFF2-40B4-BE49-F238E27FC236}">
                <a16:creationId xmlns:a16="http://schemas.microsoft.com/office/drawing/2014/main" id="{64BC5412-05AB-E1EC-7EEC-9647E43C13F2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77825" y="1192736"/>
            <a:ext cx="3557016" cy="2000821"/>
          </a:xfrm>
          <a:prstGeom prst="roundRect">
            <a:avLst>
              <a:gd name="adj" fmla="val 1858"/>
            </a:avLst>
          </a:prstGeom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A4E1D0-9351-4451-B0A0-51BEA42D8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052C5D-4E47-47F1-96A6-5251FAAED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133850"/>
            <a:ext cx="11277600" cy="2250018"/>
          </a:xfrm>
          <a:custGeom>
            <a:avLst/>
            <a:gdLst>
              <a:gd name="connsiteX0" fmla="*/ 5264150 w 11277600"/>
              <a:gd name="connsiteY0" fmla="*/ 0 h 2250018"/>
              <a:gd name="connsiteX1" fmla="*/ 5499100 w 11277600"/>
              <a:gd name="connsiteY1" fmla="*/ 1588 h 2250018"/>
              <a:gd name="connsiteX2" fmla="*/ 5730875 w 11277600"/>
              <a:gd name="connsiteY2" fmla="*/ 1588 h 2250018"/>
              <a:gd name="connsiteX3" fmla="*/ 5961063 w 11277600"/>
              <a:gd name="connsiteY3" fmla="*/ 4763 h 2250018"/>
              <a:gd name="connsiteX4" fmla="*/ 6186488 w 11277600"/>
              <a:gd name="connsiteY4" fmla="*/ 9525 h 2250018"/>
              <a:gd name="connsiteX5" fmla="*/ 6410325 w 11277600"/>
              <a:gd name="connsiteY5" fmla="*/ 14288 h 2250018"/>
              <a:gd name="connsiteX6" fmla="*/ 6629400 w 11277600"/>
              <a:gd name="connsiteY6" fmla="*/ 19050 h 2250018"/>
              <a:gd name="connsiteX7" fmla="*/ 6846888 w 11277600"/>
              <a:gd name="connsiteY7" fmla="*/ 26988 h 2250018"/>
              <a:gd name="connsiteX8" fmla="*/ 7061200 w 11277600"/>
              <a:gd name="connsiteY8" fmla="*/ 34925 h 2250018"/>
              <a:gd name="connsiteX9" fmla="*/ 7270750 w 11277600"/>
              <a:gd name="connsiteY9" fmla="*/ 42863 h 2250018"/>
              <a:gd name="connsiteX10" fmla="*/ 7680325 w 11277600"/>
              <a:gd name="connsiteY10" fmla="*/ 63500 h 2250018"/>
              <a:gd name="connsiteX11" fmla="*/ 8072438 w 11277600"/>
              <a:gd name="connsiteY11" fmla="*/ 85725 h 2250018"/>
              <a:gd name="connsiteX12" fmla="*/ 8448675 w 11277600"/>
              <a:gd name="connsiteY12" fmla="*/ 109538 h 2250018"/>
              <a:gd name="connsiteX13" fmla="*/ 8805862 w 11277600"/>
              <a:gd name="connsiteY13" fmla="*/ 134938 h 2250018"/>
              <a:gd name="connsiteX14" fmla="*/ 9145588 w 11277600"/>
              <a:gd name="connsiteY14" fmla="*/ 161925 h 2250018"/>
              <a:gd name="connsiteX15" fmla="*/ 9461500 w 11277600"/>
              <a:gd name="connsiteY15" fmla="*/ 190500 h 2250018"/>
              <a:gd name="connsiteX16" fmla="*/ 9758362 w 11277600"/>
              <a:gd name="connsiteY16" fmla="*/ 219075 h 2250018"/>
              <a:gd name="connsiteX17" fmla="*/ 10031412 w 11277600"/>
              <a:gd name="connsiteY17" fmla="*/ 247650 h 2250018"/>
              <a:gd name="connsiteX18" fmla="*/ 10282238 w 11277600"/>
              <a:gd name="connsiteY18" fmla="*/ 274638 h 2250018"/>
              <a:gd name="connsiteX19" fmla="*/ 10504488 w 11277600"/>
              <a:gd name="connsiteY19" fmla="*/ 300038 h 2250018"/>
              <a:gd name="connsiteX20" fmla="*/ 10704512 w 11277600"/>
              <a:gd name="connsiteY20" fmla="*/ 323850 h 2250018"/>
              <a:gd name="connsiteX21" fmla="*/ 10874375 w 11277600"/>
              <a:gd name="connsiteY21" fmla="*/ 344488 h 2250018"/>
              <a:gd name="connsiteX22" fmla="*/ 11015662 w 11277600"/>
              <a:gd name="connsiteY22" fmla="*/ 363538 h 2250018"/>
              <a:gd name="connsiteX23" fmla="*/ 11210925 w 11277600"/>
              <a:gd name="connsiteY23" fmla="*/ 390525 h 2250018"/>
              <a:gd name="connsiteX24" fmla="*/ 11277600 w 11277600"/>
              <a:gd name="connsiteY24" fmla="*/ 400050 h 2250018"/>
              <a:gd name="connsiteX25" fmla="*/ 11277600 w 11277600"/>
              <a:gd name="connsiteY25" fmla="*/ 2250018 h 2250018"/>
              <a:gd name="connsiteX26" fmla="*/ 0 w 11277600"/>
              <a:gd name="connsiteY26" fmla="*/ 2250018 h 2250018"/>
              <a:gd name="connsiteX27" fmla="*/ 0 w 11277600"/>
              <a:gd name="connsiteY27" fmla="*/ 398463 h 2250018"/>
              <a:gd name="connsiteX28" fmla="*/ 255588 w 11277600"/>
              <a:gd name="connsiteY28" fmla="*/ 358775 h 2250018"/>
              <a:gd name="connsiteX29" fmla="*/ 511175 w 11277600"/>
              <a:gd name="connsiteY29" fmla="*/ 320675 h 2250018"/>
              <a:gd name="connsiteX30" fmla="*/ 766762 w 11277600"/>
              <a:gd name="connsiteY30" fmla="*/ 284163 h 2250018"/>
              <a:gd name="connsiteX31" fmla="*/ 1023938 w 11277600"/>
              <a:gd name="connsiteY31" fmla="*/ 252413 h 2250018"/>
              <a:gd name="connsiteX32" fmla="*/ 1279525 w 11277600"/>
              <a:gd name="connsiteY32" fmla="*/ 220663 h 2250018"/>
              <a:gd name="connsiteX33" fmla="*/ 1536700 w 11277600"/>
              <a:gd name="connsiteY33" fmla="*/ 190500 h 2250018"/>
              <a:gd name="connsiteX34" fmla="*/ 1790700 w 11277600"/>
              <a:gd name="connsiteY34" fmla="*/ 165100 h 2250018"/>
              <a:gd name="connsiteX35" fmla="*/ 2047875 w 11277600"/>
              <a:gd name="connsiteY35" fmla="*/ 141288 h 2250018"/>
              <a:gd name="connsiteX36" fmla="*/ 2303462 w 11277600"/>
              <a:gd name="connsiteY36" fmla="*/ 119063 h 2250018"/>
              <a:gd name="connsiteX37" fmla="*/ 2555875 w 11277600"/>
              <a:gd name="connsiteY37" fmla="*/ 100013 h 2250018"/>
              <a:gd name="connsiteX38" fmla="*/ 2809875 w 11277600"/>
              <a:gd name="connsiteY38" fmla="*/ 80963 h 2250018"/>
              <a:gd name="connsiteX39" fmla="*/ 3062288 w 11277600"/>
              <a:gd name="connsiteY39" fmla="*/ 65088 h 2250018"/>
              <a:gd name="connsiteX40" fmla="*/ 3313113 w 11277600"/>
              <a:gd name="connsiteY40" fmla="*/ 52388 h 2250018"/>
              <a:gd name="connsiteX41" fmla="*/ 3563938 w 11277600"/>
              <a:gd name="connsiteY41" fmla="*/ 39688 h 2250018"/>
              <a:gd name="connsiteX42" fmla="*/ 3811588 w 11277600"/>
              <a:gd name="connsiteY42" fmla="*/ 28575 h 2250018"/>
              <a:gd name="connsiteX43" fmla="*/ 4057650 w 11277600"/>
              <a:gd name="connsiteY43" fmla="*/ 20638 h 2250018"/>
              <a:gd name="connsiteX44" fmla="*/ 4303713 w 11277600"/>
              <a:gd name="connsiteY44" fmla="*/ 14288 h 2250018"/>
              <a:gd name="connsiteX45" fmla="*/ 4546600 w 11277600"/>
              <a:gd name="connsiteY45" fmla="*/ 7938 h 2250018"/>
              <a:gd name="connsiteX46" fmla="*/ 4787900 w 11277600"/>
              <a:gd name="connsiteY46" fmla="*/ 4763 h 2250018"/>
              <a:gd name="connsiteX47" fmla="*/ 5027613 w 11277600"/>
              <a:gd name="connsiteY47" fmla="*/ 1588 h 225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277600" h="2250018">
                <a:moveTo>
                  <a:pt x="5264150" y="0"/>
                </a:moveTo>
                <a:lnTo>
                  <a:pt x="5499100" y="1588"/>
                </a:lnTo>
                <a:lnTo>
                  <a:pt x="5730875" y="1588"/>
                </a:lnTo>
                <a:lnTo>
                  <a:pt x="5961063" y="4763"/>
                </a:lnTo>
                <a:lnTo>
                  <a:pt x="6186488" y="9525"/>
                </a:lnTo>
                <a:lnTo>
                  <a:pt x="6410325" y="14288"/>
                </a:lnTo>
                <a:lnTo>
                  <a:pt x="6629400" y="19050"/>
                </a:lnTo>
                <a:lnTo>
                  <a:pt x="6846888" y="26988"/>
                </a:lnTo>
                <a:lnTo>
                  <a:pt x="7061200" y="34925"/>
                </a:lnTo>
                <a:lnTo>
                  <a:pt x="7270750" y="42863"/>
                </a:lnTo>
                <a:lnTo>
                  <a:pt x="7680325" y="63500"/>
                </a:lnTo>
                <a:lnTo>
                  <a:pt x="8072438" y="85725"/>
                </a:lnTo>
                <a:lnTo>
                  <a:pt x="8448675" y="109538"/>
                </a:lnTo>
                <a:lnTo>
                  <a:pt x="8805862" y="134938"/>
                </a:lnTo>
                <a:lnTo>
                  <a:pt x="9145588" y="161925"/>
                </a:lnTo>
                <a:lnTo>
                  <a:pt x="9461500" y="190500"/>
                </a:lnTo>
                <a:lnTo>
                  <a:pt x="9758362" y="219075"/>
                </a:lnTo>
                <a:lnTo>
                  <a:pt x="10031412" y="247650"/>
                </a:lnTo>
                <a:lnTo>
                  <a:pt x="10282238" y="274638"/>
                </a:lnTo>
                <a:lnTo>
                  <a:pt x="10504488" y="300038"/>
                </a:lnTo>
                <a:lnTo>
                  <a:pt x="10704512" y="323850"/>
                </a:lnTo>
                <a:lnTo>
                  <a:pt x="10874375" y="344488"/>
                </a:lnTo>
                <a:lnTo>
                  <a:pt x="11015662" y="363538"/>
                </a:lnTo>
                <a:lnTo>
                  <a:pt x="11210925" y="390525"/>
                </a:lnTo>
                <a:lnTo>
                  <a:pt x="11277600" y="400050"/>
                </a:lnTo>
                <a:lnTo>
                  <a:pt x="11277600" y="2250018"/>
                </a:lnTo>
                <a:lnTo>
                  <a:pt x="0" y="2250018"/>
                </a:lnTo>
                <a:lnTo>
                  <a:pt x="0" y="398463"/>
                </a:lnTo>
                <a:lnTo>
                  <a:pt x="255588" y="358775"/>
                </a:lnTo>
                <a:lnTo>
                  <a:pt x="511175" y="320675"/>
                </a:lnTo>
                <a:lnTo>
                  <a:pt x="766762" y="284163"/>
                </a:lnTo>
                <a:lnTo>
                  <a:pt x="1023938" y="252413"/>
                </a:lnTo>
                <a:lnTo>
                  <a:pt x="1279525" y="220663"/>
                </a:lnTo>
                <a:lnTo>
                  <a:pt x="1536700" y="190500"/>
                </a:lnTo>
                <a:lnTo>
                  <a:pt x="1790700" y="165100"/>
                </a:lnTo>
                <a:lnTo>
                  <a:pt x="2047875" y="141288"/>
                </a:lnTo>
                <a:lnTo>
                  <a:pt x="2303462" y="119063"/>
                </a:lnTo>
                <a:lnTo>
                  <a:pt x="2555875" y="100013"/>
                </a:lnTo>
                <a:lnTo>
                  <a:pt x="2809875" y="80963"/>
                </a:lnTo>
                <a:lnTo>
                  <a:pt x="3062288" y="65088"/>
                </a:lnTo>
                <a:lnTo>
                  <a:pt x="3313113" y="52388"/>
                </a:lnTo>
                <a:lnTo>
                  <a:pt x="3563938" y="39688"/>
                </a:lnTo>
                <a:lnTo>
                  <a:pt x="3811588" y="28575"/>
                </a:lnTo>
                <a:lnTo>
                  <a:pt x="4057650" y="20638"/>
                </a:lnTo>
                <a:lnTo>
                  <a:pt x="4303713" y="14288"/>
                </a:lnTo>
                <a:lnTo>
                  <a:pt x="4546600" y="7938"/>
                </a:lnTo>
                <a:lnTo>
                  <a:pt x="4787900" y="4763"/>
                </a:lnTo>
                <a:lnTo>
                  <a:pt x="5027613" y="158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9B9FD3C-5633-44F4-902E-55A97B2D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3253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7983EA-51B3-C8C3-7C32-CC122F407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975" y="4517136"/>
            <a:ext cx="10893095" cy="1174947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800" dirty="0"/>
              <a:t>Modoc County</a:t>
            </a:r>
            <a:br>
              <a:rPr lang="en-US" sz="3800" dirty="0"/>
            </a:br>
            <a:r>
              <a:rPr lang="en-US" sz="3800" dirty="0"/>
              <a:t>“Where The West Still Lives”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F5312-0052-C2A5-D283-75D68AEC4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976" y="5879471"/>
            <a:ext cx="10893095" cy="50439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</a:pPr>
            <a:endParaRPr lang="en-US" sz="500" dirty="0"/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Presented by Jackie Froeming,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Associate Planner</a:t>
            </a:r>
          </a:p>
          <a:p>
            <a:pPr>
              <a:lnSpc>
                <a:spcPct val="90000"/>
              </a:lnSpc>
            </a:pPr>
            <a:endParaRPr lang="en-US" sz="500" dirty="0"/>
          </a:p>
          <a:p>
            <a:pPr>
              <a:lnSpc>
                <a:spcPct val="90000"/>
              </a:lnSpc>
            </a:pPr>
            <a:endParaRPr lang="en-US" sz="500" dirty="0"/>
          </a:p>
          <a:p>
            <a:pPr>
              <a:lnSpc>
                <a:spcPct val="90000"/>
              </a:lnSpc>
            </a:pPr>
            <a:endParaRPr lang="en-US" sz="5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DB653-F523-A152-1E6B-25787F92AA19}"/>
              </a:ext>
            </a:extLst>
          </p:cNvPr>
          <p:cNvSpPr txBox="1"/>
          <p:nvPr/>
        </p:nvSpPr>
        <p:spPr>
          <a:xfrm>
            <a:off x="895925" y="5619774"/>
            <a:ext cx="989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ptos Display" panose="020B0004020202020204" pitchFamily="34" charset="0"/>
              </a:rPr>
              <a:t>https://www.co.modoc.ca.us/</a:t>
            </a:r>
          </a:p>
        </p:txBody>
      </p:sp>
    </p:spTree>
    <p:extLst>
      <p:ext uri="{BB962C8B-B14F-4D97-AF65-F5344CB8AC3E}">
        <p14:creationId xmlns:p14="http://schemas.microsoft.com/office/powerpoint/2010/main" val="198569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82AA8-993F-294F-1FE4-3E14881F4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054" y="-128286"/>
            <a:ext cx="2793158" cy="1600200"/>
          </a:xfrm>
        </p:spPr>
        <p:txBody>
          <a:bodyPr/>
          <a:lstStyle/>
          <a:p>
            <a:r>
              <a:rPr lang="en-US" dirty="0"/>
              <a:t>Quick Facts on Modoc County</a:t>
            </a:r>
          </a:p>
        </p:txBody>
      </p:sp>
      <p:pic>
        <p:nvPicPr>
          <p:cNvPr id="6" name="Content Placeholder 5" descr="California Map Boundary">
            <a:extLst>
              <a:ext uri="{FF2B5EF4-FFF2-40B4-BE49-F238E27FC236}">
                <a16:creationId xmlns:a16="http://schemas.microsoft.com/office/drawing/2014/main" id="{4B936FAC-E33A-11C1-512B-8A6506ACA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5330" y="980038"/>
            <a:ext cx="4409037" cy="489792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8F3B4-7371-4391-3C38-11510D860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5586" y="1659295"/>
            <a:ext cx="2793158" cy="289559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Established in 1874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4200 Square Miles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City of Alturas is the only incorporated area and the county seat.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Very sparsely populated.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The population has declined by 10% since 2010. The current population is approximately 8700.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chemeClr val="bg1"/>
                </a:solidFill>
              </a:rPr>
              <a:t>Surrounded by Federal Lands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/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AC17FD44-77DF-E739-CE0C-BFE5D0E6EABB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5209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7E60E-20D7-7F4A-FF66-16E99A96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Map of Modoc County</a:t>
            </a:r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B3D622CF-B860-9EC9-6295-4D08709A64FA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5ED8647-40F4-D0DF-A413-DB6E554E7FA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598641"/>
              </p:ext>
            </p:extLst>
          </p:nvPr>
        </p:nvGraphicFramePr>
        <p:xfrm>
          <a:off x="1" y="1"/>
          <a:ext cx="12327038" cy="6775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7543800" imgH="5829300" progId="Acrobat.Document.DC">
                  <p:embed/>
                </p:oleObj>
              </mc:Choice>
              <mc:Fallback>
                <p:oleObj name="Acrobat Document" r:id="rId4" imgW="7543800" imgH="5829300" progId="Acrobat.Document.DC">
                  <p:embed/>
                  <p:pic>
                    <p:nvPicPr>
                      <p:cNvPr id="11" name="Content Placeholder 10">
                        <a:extLst>
                          <a:ext uri="{FF2B5EF4-FFF2-40B4-BE49-F238E27FC236}">
                            <a16:creationId xmlns:a16="http://schemas.microsoft.com/office/drawing/2014/main" id="{A5ED8647-40F4-D0DF-A413-DB6E554E7F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" y="1"/>
                        <a:ext cx="12327038" cy="67757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22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3F14-07BC-01B9-B0AD-5E8198FA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Economy and Lifestyle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DE2CEB-94AC-47EA-ABD9-B1CA74A1C58D}"/>
              </a:ext>
            </a:extLst>
          </p:cNvPr>
          <p:cNvSpPr txBox="1"/>
          <p:nvPr/>
        </p:nvSpPr>
        <p:spPr>
          <a:xfrm>
            <a:off x="3531443" y="2166650"/>
            <a:ext cx="7267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</a:rPr>
              <a:t>“ Modoc County is a collaborative community where people, families, governments, and businesses live, work, and thrive”. </a:t>
            </a:r>
          </a:p>
          <a:p>
            <a:endParaRPr lang="en-US" i="1" dirty="0">
              <a:solidFill>
                <a:schemeClr val="accent2"/>
              </a:solidFill>
            </a:endParaRPr>
          </a:p>
          <a:p>
            <a:r>
              <a:rPr lang="en-US" i="1" dirty="0">
                <a:solidFill>
                  <a:schemeClr val="accent2"/>
                </a:solidFill>
              </a:rPr>
              <a:t>Largest employers: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accent2"/>
                </a:solidFill>
              </a:rPr>
              <a:t> Modoc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U.S. Forest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 Cal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 California Highway Patrol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City of Alturas, and local businesses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Various agricultural operations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Economic Development is a challenge in rural communities due to limited resources. </a:t>
            </a:r>
          </a:p>
        </p:txBody>
      </p:sp>
      <p:pic>
        <p:nvPicPr>
          <p:cNvPr id="8" name="Picture 7" descr="Modoc County Courthouse">
            <a:extLst>
              <a:ext uri="{FF2B5EF4-FFF2-40B4-BE49-F238E27FC236}">
                <a16:creationId xmlns:a16="http://schemas.microsoft.com/office/drawing/2014/main" id="{CC415293-8CA6-4B51-FC83-E54DE2483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877" y="2450959"/>
            <a:ext cx="311461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545E9C-5E64-ED7A-BF0C-B9B731D85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8" y="1085549"/>
            <a:ext cx="2839460" cy="468690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How GIS  can help the community.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7B03333-263B-9AFB-4466-1A51E8E1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399" y="1085549"/>
            <a:ext cx="5579707" cy="468690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Provide the ability to map infrastructure such as well locations, septic systems, etc.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Provide public information online such as zoning, general plan, roads, etc.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Mapping of historical sites and points of interest.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/>
                </a:solidFill>
              </a:rPr>
              <a:t>Vacant land inventory map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87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655-317D-9D65-E541-68BC7D33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GIS Challenges in Modoc County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97627-C9EB-05DB-97D9-145C55AFF2B3}"/>
              </a:ext>
            </a:extLst>
          </p:cNvPr>
          <p:cNvSpPr txBox="1"/>
          <p:nvPr/>
        </p:nvSpPr>
        <p:spPr>
          <a:xfrm>
            <a:off x="1431575" y="2061946"/>
            <a:ext cx="9992637" cy="5988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 The current data needs to be updated and organized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 Funding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 Limited Staffing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accent2"/>
                </a:solidFill>
              </a:rPr>
              <a:t> Training staff to use GIS</a:t>
            </a:r>
          </a:p>
          <a:p>
            <a:pPr>
              <a:lnSpc>
                <a:spcPct val="200000"/>
              </a:lnSpc>
            </a:pPr>
            <a:endParaRPr lang="en-US" sz="280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0C9AC048-6AA3-E4CD-3D8D-F96A73FBD5A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  <a:ln w="19050" cap="rnd">
            <a:solidFill>
              <a:srgbClr val="40404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12618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F6655-317D-9D65-E541-68BC7D33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Future GIS direction and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797627-C9EB-05DB-97D9-145C55AFF2B3}"/>
              </a:ext>
            </a:extLst>
          </p:cNvPr>
          <p:cNvSpPr txBox="1"/>
          <p:nvPr/>
        </p:nvSpPr>
        <p:spPr>
          <a:xfrm>
            <a:off x="1396852" y="1482106"/>
            <a:ext cx="87614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Moving to ArcGIS Online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Updating and Organizing current information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Building a Geodatabase with updated information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Centrally locate current GIS information for easier access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2"/>
                </a:solidFill>
              </a:rPr>
              <a:t>Moving towards a public-facing GIS system.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amera 3">
            <a:extLst>
              <a:ext uri="{FF2B5EF4-FFF2-40B4-BE49-F238E27FC236}">
                <a16:creationId xmlns:a16="http://schemas.microsoft.com/office/drawing/2014/main" id="{0C9AC048-6AA3-E4CD-3D8D-F96A73FBD5A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  <a:ln w="19050" cap="rnd">
            <a:solidFill>
              <a:srgbClr val="40404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019227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1276-1048-F168-A8AD-F48BE39C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27" y="771359"/>
            <a:ext cx="8761413" cy="1095277"/>
          </a:xfrm>
        </p:spPr>
        <p:txBody>
          <a:bodyPr/>
          <a:lstStyle/>
          <a:p>
            <a:r>
              <a:rPr lang="en-US" dirty="0"/>
              <a:t>Websites with additional information on Modoc County</a:t>
            </a:r>
          </a:p>
        </p:txBody>
      </p:sp>
      <p:pic>
        <p:nvPicPr>
          <p:cNvPr id="6" name="Picture 5" descr="A group of horses grazing in a field&#10;&#10;Description automatically generated">
            <a:extLst>
              <a:ext uri="{FF2B5EF4-FFF2-40B4-BE49-F238E27FC236}">
                <a16:creationId xmlns:a16="http://schemas.microsoft.com/office/drawing/2014/main" id="{E509B56E-E46F-103B-7555-BD8E6D7F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2339109"/>
            <a:ext cx="4064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CBEEC1-B987-6387-11A6-B4ACB326B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10837" y="2763982"/>
            <a:ext cx="4064000" cy="3048000"/>
          </a:xfrm>
          <a:prstGeom prst="rect">
            <a:avLst/>
          </a:prstGeom>
        </p:spPr>
      </p:pic>
      <p:pic>
        <p:nvPicPr>
          <p:cNvPr id="10" name="Picture 9" descr="A group of horses standing in a field&#10;&#10;Description automatically generated">
            <a:extLst>
              <a:ext uri="{FF2B5EF4-FFF2-40B4-BE49-F238E27FC236}">
                <a16:creationId xmlns:a16="http://schemas.microsoft.com/office/drawing/2014/main" id="{741682F6-E9CE-A01C-6FB5-3FCCAAB10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63" y="2369127"/>
            <a:ext cx="4064000" cy="304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D4AD1B-B939-080C-011B-EC8040CF1E8B}"/>
              </a:ext>
            </a:extLst>
          </p:cNvPr>
          <p:cNvSpPr txBox="1"/>
          <p:nvPr/>
        </p:nvSpPr>
        <p:spPr>
          <a:xfrm>
            <a:off x="3999345" y="5717309"/>
            <a:ext cx="72597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hlinkClick r:id="rId5"/>
              </a:rPr>
              <a:t>https://www.census.gov/quickfacts/fact/table/modoccountycalifornia/INC110222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hlinkClick r:id="rId6"/>
              </a:rPr>
              <a:t>https://www.destinationmodoc.org/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47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341</TotalTime>
  <Words>294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ADLaM Display</vt:lpstr>
      <vt:lpstr>Aptos Display</vt:lpstr>
      <vt:lpstr>Arial</vt:lpstr>
      <vt:lpstr>Century Gothic</vt:lpstr>
      <vt:lpstr>Wingdings</vt:lpstr>
      <vt:lpstr>Wingdings 3</vt:lpstr>
      <vt:lpstr>Ion Boardroom</vt:lpstr>
      <vt:lpstr>Acrobat Document</vt:lpstr>
      <vt:lpstr>Modoc County “Where The West Still Lives”</vt:lpstr>
      <vt:lpstr>Quick Facts on Modoc County</vt:lpstr>
      <vt:lpstr>Map of Modoc County</vt:lpstr>
      <vt:lpstr>Economy and Lifestyle</vt:lpstr>
      <vt:lpstr>How GIS  can help the community.</vt:lpstr>
      <vt:lpstr>GIS Challenges in Modoc County</vt:lpstr>
      <vt:lpstr>Future GIS direction and growth</vt:lpstr>
      <vt:lpstr>Websites with additional information on Modoc County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Froeming</dc:creator>
  <cp:lastModifiedBy>Scollon, Dan</cp:lastModifiedBy>
  <cp:revision>2</cp:revision>
  <dcterms:created xsi:type="dcterms:W3CDTF">2024-03-18T13:23:04Z</dcterms:created>
  <dcterms:modified xsi:type="dcterms:W3CDTF">2024-03-27T23:27:34Z</dcterms:modified>
</cp:coreProperties>
</file>